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22dfb12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22dfb12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8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html создать кнопку button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После загрузки страницы вывести в консоль текст “страница загрузилась”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событие onclick которое выводит в консоль текст “событие onclick”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событие addEventListener которое выводит в консоль текст “событие addEventListener”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в html три кнопки button с нумерацией (1, 2, 3 соответственно)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клик на кнопку , чтобы в консоль выводилась именно та кнопка на которую мы нажали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кнопку button с текстом 4, которая считает сколько раз на нее нажали и количество нажатий на эту кнопку выводит в консоль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кнопку button с текстом 5, При клике на которую, меняется текст данной кнопки на “Вы нажали на эту кнопку”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кнопку, которая добавляем заголовок h1 с текстом, “Новый заголовок, данный элемент нужно расположить после кнопки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вторую кнопку, которая будет удалять созданный заголовок h1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третью кнопку, при наведении на которую в консоль будет выводиться текст “вы навели на данную кнопку” , как только вы убираем курсор мыши с кнопки, в консоли должен появиться текст “Наведения на кнопку больше нет”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в html список состоящий из 3-х произвольных элементов li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Нужно создать кнопку которая будет добавлять элементы списка с текстом “новый элемент списка”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кнопку, которая будет удалять первый элемент из созданного списка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Создать кнопку, при клике на которую ей добавляется класс “click”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3215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тег &lt;div class="content"&gt;&lt;/div&gt;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с помощью javascript новый элемент button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текст для кнопки “Отправить”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клике на данную кнопку необходимо чтобы текст поменялся на “Текст отправлен”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9" name="Google Shape;4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